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971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246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54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9322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10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1907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1447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030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063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218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067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467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51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975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816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6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A871D-2B77-4E52-926D-13BE2B608719}" type="datetimeFigureOut">
              <a:rPr lang="fa-IR" smtClean="0"/>
              <a:t>13/11/1442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2CF1E7-7DFF-4A25-8871-244C323E93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965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84" y="176831"/>
            <a:ext cx="8146524" cy="6109893"/>
          </a:xfrm>
        </p:spPr>
      </p:pic>
    </p:spTree>
    <p:extLst>
      <p:ext uri="{BB962C8B-B14F-4D97-AF65-F5344CB8AC3E}">
        <p14:creationId xmlns:p14="http://schemas.microsoft.com/office/powerpoint/2010/main" val="332137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7" y="382892"/>
            <a:ext cx="7579854" cy="5684891"/>
          </a:xfrm>
        </p:spPr>
      </p:pic>
    </p:spTree>
    <p:extLst>
      <p:ext uri="{BB962C8B-B14F-4D97-AF65-F5344CB8AC3E}">
        <p14:creationId xmlns:p14="http://schemas.microsoft.com/office/powerpoint/2010/main" val="378345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0"/>
            <a:ext cx="9753051" cy="6614322"/>
          </a:xfrm>
        </p:spPr>
      </p:pic>
    </p:spTree>
    <p:extLst>
      <p:ext uri="{BB962C8B-B14F-4D97-AF65-F5344CB8AC3E}">
        <p14:creationId xmlns:p14="http://schemas.microsoft.com/office/powerpoint/2010/main" val="373880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54" y="131756"/>
            <a:ext cx="8738952" cy="6554214"/>
          </a:xfrm>
        </p:spPr>
      </p:pic>
    </p:spTree>
    <p:extLst>
      <p:ext uri="{BB962C8B-B14F-4D97-AF65-F5344CB8AC3E}">
        <p14:creationId xmlns:p14="http://schemas.microsoft.com/office/powerpoint/2010/main" val="238237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9" y="466605"/>
            <a:ext cx="8172282" cy="6129212"/>
          </a:xfrm>
        </p:spPr>
      </p:pic>
    </p:spTree>
    <p:extLst>
      <p:ext uri="{BB962C8B-B14F-4D97-AF65-F5344CB8AC3E}">
        <p14:creationId xmlns:p14="http://schemas.microsoft.com/office/powerpoint/2010/main" val="364101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79" y="234786"/>
            <a:ext cx="9151076" cy="6863307"/>
          </a:xfrm>
        </p:spPr>
      </p:pic>
    </p:spTree>
    <p:extLst>
      <p:ext uri="{BB962C8B-B14F-4D97-AF65-F5344CB8AC3E}">
        <p14:creationId xmlns:p14="http://schemas.microsoft.com/office/powerpoint/2010/main" val="86545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13" y="0"/>
            <a:ext cx="8816226" cy="6612170"/>
          </a:xfrm>
        </p:spPr>
      </p:pic>
    </p:spTree>
    <p:extLst>
      <p:ext uri="{BB962C8B-B14F-4D97-AF65-F5344CB8AC3E}">
        <p14:creationId xmlns:p14="http://schemas.microsoft.com/office/powerpoint/2010/main" val="26730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0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665" y="605052"/>
            <a:ext cx="7129093" cy="53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0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909" y="321719"/>
            <a:ext cx="7953341" cy="59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249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Parvin Sayyari</dc:creator>
  <cp:lastModifiedBy>Parvin Sayyari</cp:lastModifiedBy>
  <cp:revision>16</cp:revision>
  <dcterms:created xsi:type="dcterms:W3CDTF">2021-06-22T06:34:52Z</dcterms:created>
  <dcterms:modified xsi:type="dcterms:W3CDTF">2021-06-22T07:30:18Z</dcterms:modified>
</cp:coreProperties>
</file>